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1"/>
  </p:notesMasterIdLst>
  <p:sldIdLst>
    <p:sldId id="259" r:id="rId3"/>
    <p:sldId id="257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8" r:id="rId51"/>
    <p:sldId id="327" r:id="rId52"/>
    <p:sldId id="329" r:id="rId53"/>
    <p:sldId id="330" r:id="rId54"/>
    <p:sldId id="331" r:id="rId55"/>
    <p:sldId id="332" r:id="rId56"/>
    <p:sldId id="333" r:id="rId57"/>
    <p:sldId id="334" r:id="rId58"/>
    <p:sldId id="262" r:id="rId59"/>
    <p:sldId id="266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0420BC-C4E5-4C5D-9D8E-FBDE592533CD}" v="2" dt="2019-04-04T10:28:22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viewProps" Target="viewProps.xml"/><Relationship Id="rId68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microsoft.com/office/2015/10/relationships/revisionInfo" Target="revisionInfo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69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customXml" Target="../customXml/item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4F083-D160-4589-8CBD-042478B69F0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A38B9-FDD2-4E9F-B8A6-BC76654CD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84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442732F5-D619-4369-97B9-FA2E5F7894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9775" indent="-284163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9825" indent="-227013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5438" indent="-227013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1050" indent="-227013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8250" indent="-227013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5450" indent="-227013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2650" indent="-227013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9850" indent="-227013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65870-5A90-41CE-8054-99772175256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C2DB3095-C41B-4E27-B8A4-B03979A197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8500"/>
            <a:ext cx="4654550" cy="349091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80F58824-8B2F-48D3-AE99-2B853518FB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9800" y="4421188"/>
            <a:ext cx="5167313" cy="4189412"/>
          </a:xfrm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EB8B8-7775-4EBC-992C-0B010BA9D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783CC-8D15-47AB-9D90-FC414759B7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91BDA-ED0F-47DF-BAA8-FF9C63C1F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8C4DA-A47A-4BBF-82DE-17BE9DA80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207AB-0F26-4FE2-94BD-2D2095AA5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7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E4907-D36D-48EF-85DA-DE302373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1F15A-0AB5-4828-B610-6A71670FF4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9A524-E4BF-422B-B448-85E7D094A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C1E57-4107-4C54-9F35-014EC5C0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0685F-0598-4459-BF63-B546998DD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93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275C24-5D25-4D62-BC6A-4DA08F321D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86C09-02EF-4CC7-AD53-7A9A21D66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E72F9-0310-44A6-9918-E4D1D3EC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079A7-C12E-48A8-BBEA-CB6E979FE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BD319-2629-4691-BD06-ADA6AF6EA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098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G Title Page">
            <a:extLst>
              <a:ext uri="{FF2B5EF4-FFF2-40B4-BE49-F238E27FC236}">
                <a16:creationId xmlns:a16="http://schemas.microsoft.com/office/drawing/2014/main" id="{06E27312-F9E0-4CBA-9710-11C8335BA9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2192000" cy="706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828800"/>
            <a:ext cx="7924800" cy="1752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886200"/>
            <a:ext cx="7924800" cy="16764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94286555"/>
      </p:ext>
    </p:extLst>
  </p:cSld>
  <p:clrMapOvr>
    <a:masterClrMapping/>
  </p:clrMapOvr>
  <p:transition spd="med" advClick="0" advTm="10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5029440"/>
      </p:ext>
    </p:extLst>
  </p:cSld>
  <p:clrMapOvr>
    <a:masterClrMapping/>
  </p:clrMapOvr>
  <p:transition spd="med" advClick="0" advTm="10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4420257"/>
      </p:ext>
    </p:extLst>
  </p:cSld>
  <p:clrMapOvr>
    <a:masterClrMapping/>
  </p:clrMapOvr>
  <p:transition spd="med" advClick="0" advTm="10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1295400"/>
            <a:ext cx="4673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0" y="1295400"/>
            <a:ext cx="4673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2023680"/>
      </p:ext>
    </p:extLst>
  </p:cSld>
  <p:clrMapOvr>
    <a:masterClrMapping/>
  </p:clrMapOvr>
  <p:transition spd="med" advClick="0" advTm="10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4863760"/>
      </p:ext>
    </p:extLst>
  </p:cSld>
  <p:clrMapOvr>
    <a:masterClrMapping/>
  </p:clrMapOvr>
  <p:transition spd="med" advClick="0" advTm="10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388510"/>
      </p:ext>
    </p:extLst>
  </p:cSld>
  <p:clrMapOvr>
    <a:masterClrMapping/>
  </p:clrMapOvr>
  <p:transition spd="med" advClick="0" advTm="10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512803"/>
      </p:ext>
    </p:extLst>
  </p:cSld>
  <p:clrMapOvr>
    <a:masterClrMapping/>
  </p:clrMapOvr>
  <p:transition spd="med" advClick="0" advTm="10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9845926"/>
      </p:ext>
    </p:extLst>
  </p:cSld>
  <p:clrMapOvr>
    <a:masterClrMapping/>
  </p:clrMapOvr>
  <p:transition spd="med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7BBA2-4842-4BC6-9560-79EA62BD5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5678A-3D5E-4F5F-8E8F-984AFC967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1C038-39D9-495A-82FF-AAD22947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9019F-0A68-4757-9495-5615B6A61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156E8-AF65-44F8-BD07-643E71B9F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1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6313138"/>
      </p:ext>
    </p:extLst>
  </p:cSld>
  <p:clrMapOvr>
    <a:masterClrMapping/>
  </p:clrMapOvr>
  <p:transition spd="med" advClick="0" advTm="10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1910345"/>
      </p:ext>
    </p:extLst>
  </p:cSld>
  <p:clrMapOvr>
    <a:masterClrMapping/>
  </p:clrMapOvr>
  <p:transition spd="med" advClick="0" advTm="10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25000" y="228600"/>
            <a:ext cx="24638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228600"/>
            <a:ext cx="71882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7400766"/>
      </p:ext>
    </p:extLst>
  </p:cSld>
  <p:clrMapOvr>
    <a:masterClrMapping/>
  </p:clrMapOvr>
  <p:transition spd="med" advClick="0" advTm="10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28600"/>
            <a:ext cx="98552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438400" y="1295400"/>
            <a:ext cx="4673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0" y="1295400"/>
            <a:ext cx="4673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7311253"/>
      </p:ext>
    </p:extLst>
  </p:cSld>
  <p:clrMapOvr>
    <a:masterClrMapping/>
  </p:clrMapOvr>
  <p:transition spd="med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21845-7945-4886-9894-4E17CE07A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599948-634B-4CB6-A848-425F5FEB1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66DA7-E4F3-4820-8C7C-FD7FBED94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DF4BA-7E77-48E2-8936-B1ACB50C7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EC3C6-8659-4D28-9BFC-1530AEBB0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1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C6A9E-B1EC-4315-8802-F83AA3E65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9C3CB-B0DE-45D7-B0FA-CDBAE3BED5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96DDE-2E4A-47F1-A874-CAF941F82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F394E-E224-48E2-89D4-345D14C69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79A2B-69B0-4DD6-97AD-FA5641549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91C60-FF6E-4CF3-B62D-209708E4E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26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43403-793D-423E-81CA-B3CE3A89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90BF7-55AB-4F92-A2E5-A241D9AF9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140B-4FAE-489A-9FD2-AD588954C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C9EFF9-936A-4166-A5C4-A742AB8AD7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81E15B-D493-430E-BDE5-244E6A0D7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5526FB-597B-4374-B3AC-C6973B65C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8EE486-C7D3-4958-BA63-18707270D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D3BAC0-12D5-4641-911E-8D5FAD2AE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2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F2B41-1AC3-40FF-AAF7-CF849C58A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9740D3-1E56-43CC-986E-865A015BF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AD5D3C-A820-4FF2-9D8D-23531DD45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64ECB-B256-4F5E-ADEA-7CA135EA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61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1ED8AD-B0E1-4F54-992D-B6DB0E3F0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06C728-24F4-485F-BDDB-C47B4DA0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20FC5-4612-40E2-AD33-18049BA36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103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779B-A5D2-4624-8B23-F00288790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6BB70-3CA1-41FC-9DE4-121634DFF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5C8806-EB70-4E58-A403-6D8B80E9CA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E6B3D1-D51D-40CF-9BE6-F949C823A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14677D-1A8F-4093-9B9D-1949C6EE8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33EDA1-0B88-4F7E-B311-E24643D40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2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4AAA6-A4AF-40F8-A05B-2C9E94830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5491F1-C240-4FBD-94B8-91ACDB1FC1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4CDC8-4A99-4096-BF03-92EFDFC99E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963843-34E1-4C98-A8E2-871B20C97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E118E3-B0AF-493D-A1CC-C77A0F58C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272B1-661D-4711-81D4-BD8823937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552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9FC11E-1DDE-48AC-BCD9-48A1C7A6A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B168DD-AAD7-424C-BF4F-1C3782067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199A0-5AAD-436B-9F06-512CA1EBC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233BB-D5BB-4A8C-8889-6080D8D1F77F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3A1AE-BF20-470B-AC7E-26C878896B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BF234-D5D4-4054-AFC2-21489FE4F2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CC004-EB0D-4E11-9B04-189A322E2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5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5108C8E-6AB5-4D16-9288-10DB8CDA4E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33600" y="228600"/>
            <a:ext cx="9855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6F766C4-19B1-4B7B-90C6-63EDFA2364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295400"/>
            <a:ext cx="9550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8" descr="BG Text Page">
            <a:extLst>
              <a:ext uri="{FF2B5EF4-FFF2-40B4-BE49-F238E27FC236}">
                <a16:creationId xmlns:a16="http://schemas.microsoft.com/office/drawing/2014/main" id="{87CEC7DB-3FDE-4AAD-ADA3-3DF362D318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2192000" cy="706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4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 advClick="0" advTm="10000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7" Type="http://schemas.openxmlformats.org/officeDocument/2006/relationships/image" Target="../media/image143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2.jpeg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jpe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jpeg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5.jpeg"/><Relationship Id="rId5" Type="http://schemas.openxmlformats.org/officeDocument/2006/relationships/image" Target="../media/image184.jpeg"/><Relationship Id="rId4" Type="http://schemas.openxmlformats.org/officeDocument/2006/relationships/image" Target="../media/image18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0.jpeg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5.jpeg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7" Type="http://schemas.openxmlformats.org/officeDocument/2006/relationships/image" Target="../media/image206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5.jpeg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1.jpeg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6.jpeg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1.jpeg"/><Relationship Id="rId5" Type="http://schemas.openxmlformats.org/officeDocument/2006/relationships/image" Target="../media/image220.jpeg"/><Relationship Id="rId4" Type="http://schemas.openxmlformats.org/officeDocument/2006/relationships/image" Target="../media/image21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6.jpeg"/><Relationship Id="rId5" Type="http://schemas.openxmlformats.org/officeDocument/2006/relationships/image" Target="../media/image225.jpeg"/><Relationship Id="rId4" Type="http://schemas.openxmlformats.org/officeDocument/2006/relationships/image" Target="../media/image22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1.jpeg"/><Relationship Id="rId5" Type="http://schemas.openxmlformats.org/officeDocument/2006/relationships/image" Target="../media/image230.jpeg"/><Relationship Id="rId4" Type="http://schemas.openxmlformats.org/officeDocument/2006/relationships/image" Target="../media/image22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7" Type="http://schemas.openxmlformats.org/officeDocument/2006/relationships/image" Target="../media/image237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6.jpeg"/><Relationship Id="rId5" Type="http://schemas.openxmlformats.org/officeDocument/2006/relationships/image" Target="../media/image235.jpeg"/><Relationship Id="rId4" Type="http://schemas.openxmlformats.org/officeDocument/2006/relationships/image" Target="../media/image23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7" Type="http://schemas.openxmlformats.org/officeDocument/2006/relationships/image" Target="../media/image243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2.jpeg"/><Relationship Id="rId5" Type="http://schemas.openxmlformats.org/officeDocument/2006/relationships/image" Target="../media/image241.jpeg"/><Relationship Id="rId4" Type="http://schemas.openxmlformats.org/officeDocument/2006/relationships/image" Target="../media/image2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jpeg"/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8.jpeg"/><Relationship Id="rId5" Type="http://schemas.openxmlformats.org/officeDocument/2006/relationships/image" Target="../media/image247.jpeg"/><Relationship Id="rId4" Type="http://schemas.openxmlformats.org/officeDocument/2006/relationships/image" Target="../media/image24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7" Type="http://schemas.openxmlformats.org/officeDocument/2006/relationships/image" Target="../media/image254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3.jpeg"/><Relationship Id="rId5" Type="http://schemas.openxmlformats.org/officeDocument/2006/relationships/image" Target="../media/image252.jpeg"/><Relationship Id="rId4" Type="http://schemas.openxmlformats.org/officeDocument/2006/relationships/image" Target="../media/image25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9.jpeg"/><Relationship Id="rId5" Type="http://schemas.openxmlformats.org/officeDocument/2006/relationships/image" Target="../media/image258.jpeg"/><Relationship Id="rId4" Type="http://schemas.openxmlformats.org/officeDocument/2006/relationships/image" Target="../media/image25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4.jpeg"/><Relationship Id="rId5" Type="http://schemas.openxmlformats.org/officeDocument/2006/relationships/image" Target="../media/image263.jpeg"/><Relationship Id="rId4" Type="http://schemas.openxmlformats.org/officeDocument/2006/relationships/image" Target="../media/image26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jpeg"/><Relationship Id="rId7" Type="http://schemas.openxmlformats.org/officeDocument/2006/relationships/image" Target="../media/image270.jpeg"/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9.jpeg"/><Relationship Id="rId5" Type="http://schemas.openxmlformats.org/officeDocument/2006/relationships/image" Target="../media/image268.jpeg"/><Relationship Id="rId4" Type="http://schemas.openxmlformats.org/officeDocument/2006/relationships/image" Target="../media/image26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jpeg"/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5.jpeg"/><Relationship Id="rId5" Type="http://schemas.openxmlformats.org/officeDocument/2006/relationships/image" Target="../media/image274.jpeg"/><Relationship Id="rId4" Type="http://schemas.openxmlformats.org/officeDocument/2006/relationships/image" Target="../media/image27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0.jpeg"/><Relationship Id="rId5" Type="http://schemas.openxmlformats.org/officeDocument/2006/relationships/image" Target="../media/image279.jpeg"/><Relationship Id="rId4" Type="http://schemas.openxmlformats.org/officeDocument/2006/relationships/image" Target="../media/image27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jpeg"/><Relationship Id="rId7" Type="http://schemas.openxmlformats.org/officeDocument/2006/relationships/image" Target="../media/image286.jpeg"/><Relationship Id="rId2" Type="http://schemas.openxmlformats.org/officeDocument/2006/relationships/image" Target="../media/image2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5.jpeg"/><Relationship Id="rId5" Type="http://schemas.openxmlformats.org/officeDocument/2006/relationships/image" Target="../media/image284.jpeg"/><Relationship Id="rId4" Type="http://schemas.openxmlformats.org/officeDocument/2006/relationships/image" Target="../media/image28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jpeg"/><Relationship Id="rId2" Type="http://schemas.openxmlformats.org/officeDocument/2006/relationships/image" Target="../media/image28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1.jpeg"/><Relationship Id="rId5" Type="http://schemas.openxmlformats.org/officeDocument/2006/relationships/image" Target="../media/image290.jpeg"/><Relationship Id="rId4" Type="http://schemas.openxmlformats.org/officeDocument/2006/relationships/image" Target="../media/image28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jpeg"/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6.jpeg"/><Relationship Id="rId5" Type="http://schemas.openxmlformats.org/officeDocument/2006/relationships/image" Target="../media/image295.jpeg"/><Relationship Id="rId4" Type="http://schemas.openxmlformats.org/officeDocument/2006/relationships/image" Target="../media/image29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02423F87-39FE-4920-A790-9165C597DF5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05000" y="1905000"/>
            <a:ext cx="6553200" cy="3733800"/>
          </a:xfrm>
        </p:spPr>
        <p:txBody>
          <a:bodyPr/>
          <a:lstStyle/>
          <a:p>
            <a:pPr algn="ctr"/>
            <a:r>
              <a:rPr lang="en-US" sz="2400" dirty="0"/>
              <a:t>Hurricane Florence Recovery</a:t>
            </a:r>
            <a:br>
              <a:rPr lang="en-US" sz="2400" dirty="0"/>
            </a:br>
            <a:r>
              <a:rPr lang="en-US" sz="2400" dirty="0"/>
              <a:t>USMC Base Camp Lejeune, NC</a:t>
            </a:r>
            <a:br>
              <a:rPr lang="en-US" sz="2400" dirty="0"/>
            </a:br>
            <a:br>
              <a:rPr lang="en-US" altLang="en-US" sz="2400" b="1" dirty="0"/>
            </a:br>
            <a:r>
              <a:rPr lang="en-US" altLang="en-US" sz="2400" b="1" dirty="0"/>
              <a:t>GCC MAC </a:t>
            </a:r>
            <a:r>
              <a:rPr lang="en-US" altLang="en-US" sz="2400" dirty="0"/>
              <a:t>N62470-13-D-6020</a:t>
            </a:r>
            <a:br>
              <a:rPr lang="en-US" sz="2400" dirty="0"/>
            </a:br>
            <a:r>
              <a:rPr lang="en-US" sz="2400" dirty="0"/>
              <a:t> Task Order </a:t>
            </a:r>
            <a:r>
              <a:rPr lang="en-US" sz="2400" dirty="0">
                <a:ea typeface="MS PGothic" panose="020B0600070205080204" pitchFamily="34" charset="-128"/>
              </a:rPr>
              <a:t>N4008519F4464</a:t>
            </a:r>
            <a:br>
              <a:rPr lang="en-US" sz="2400" dirty="0"/>
            </a:br>
            <a:r>
              <a:rPr lang="en-US" sz="2400" dirty="0"/>
              <a:t>Project 19-0022</a:t>
            </a:r>
            <a:br>
              <a:rPr lang="en-US" sz="2400" dirty="0"/>
            </a:br>
            <a:r>
              <a:rPr lang="en-US" sz="2400" dirty="0"/>
              <a:t>Contract #19-0079</a:t>
            </a:r>
            <a:br>
              <a:rPr lang="en-US" sz="2400" dirty="0"/>
            </a:br>
            <a:r>
              <a:rPr lang="en-US" sz="2400" dirty="0"/>
              <a:t>Title: Repair Medium Voltage Electrical Distribution System At Various Locations </a:t>
            </a:r>
            <a:endParaRPr lang="en-US" altLang="en-US" sz="2400" b="1" dirty="0"/>
          </a:p>
        </p:txBody>
      </p:sp>
    </p:spTree>
  </p:cSld>
  <p:clrMapOvr>
    <a:masterClrMapping/>
  </p:clrMapOvr>
  <p:transition spd="med" advClick="0" advTm="1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519 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300689366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E565FC-DC4F-407A-96F2-57A0569CC8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94" y="3353904"/>
            <a:ext cx="1968708" cy="16918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B1E0AF-D730-4D09-AB32-6A783E7245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351"/>
            <a:ext cx="1764469" cy="1323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E57E0E-BC2B-4999-B31C-B6D55340B5E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934" y="43634"/>
            <a:ext cx="5541604" cy="41562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B2A348-354C-4246-9F36-F0BDD70787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3573" y="235471"/>
            <a:ext cx="3173804" cy="23803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EA26305-0EED-454E-AF1D-D53B806D0B3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6058"/>
            <a:ext cx="2255820" cy="16918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8C30C0-105C-476F-B016-BEE324B1CA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5003" y="2705816"/>
            <a:ext cx="2990598" cy="23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96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523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300389387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ACA5F7-8FA9-4AC0-94B7-FBFA3EED0F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1" y="3369533"/>
            <a:ext cx="1958201" cy="1468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D6B12E-0C4E-4186-8A60-E8D5ADEAE3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8" y="108059"/>
            <a:ext cx="1958200" cy="1468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770574-4893-4B94-9E5B-FB4DA74E0F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441" y="118729"/>
            <a:ext cx="5657878" cy="42434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31B60F-ABD5-4ABF-87CC-46908EB20ED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442" y="454677"/>
            <a:ext cx="3629891" cy="27224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46EB4F-05F6-449E-9F1D-F9BE83416F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256" y="3429000"/>
            <a:ext cx="3074275" cy="22199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92B90F-45C8-45F8-9793-73D81328600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1" y="1684767"/>
            <a:ext cx="1958200" cy="146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66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527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300689285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3E6958-404A-49B5-A815-1803774C45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010498"/>
            <a:ext cx="1886263" cy="14146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710124-380E-4B53-A85E-E9A8276516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86263" cy="18241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1DC369-EED8-405E-9C74-A6B6D343DE0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564" y="-1"/>
            <a:ext cx="6433905" cy="48254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FA02FB-CEA3-4C6B-AA15-A8443DF6BC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4217" y="202367"/>
            <a:ext cx="2853128" cy="21398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EFA644-6320-4317-B47E-E3D8383E760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9786" y="2685582"/>
            <a:ext cx="2853127" cy="21398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F54F2F-538B-48CF-A38B-CAFDAAD499D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1577"/>
            <a:ext cx="1886262" cy="141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16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575</a:t>
            </a:r>
          </a:p>
          <a:p>
            <a:pPr algn="l"/>
            <a:r>
              <a:rPr lang="en-US" dirty="0"/>
              <a:t>-Transformer KVA: 500 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300689308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E0A1F4-8D5B-4DD5-B544-D8CB731846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12304"/>
            <a:ext cx="2207682" cy="16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4AA3BC-C57E-4983-8E03-119502AB55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0"/>
            <a:ext cx="2207683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2E39D5-AF1C-4FD0-B593-FED78C77D9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2253" y="-10937"/>
            <a:ext cx="5568795" cy="41765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AE4A68-950F-4B15-9FDD-1B3B6A57D95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620" y="0"/>
            <a:ext cx="3762951" cy="27019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01C8A7-3664-4026-9079-90A89A909E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040" y="2862808"/>
            <a:ext cx="3113285" cy="233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42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895-1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F8</a:t>
            </a:r>
          </a:p>
          <a:p>
            <a:pPr algn="l"/>
            <a:r>
              <a:rPr lang="en-US" dirty="0"/>
              <a:t>-Notes: MTR# 30068923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B6F248-4143-49E2-866B-FEBBC0855E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90" y="2001174"/>
            <a:ext cx="2309756" cy="21296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36FA70-DF2F-49F9-81AC-A1130ABEB1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28" y="118729"/>
            <a:ext cx="1993859" cy="14953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745AE0-0014-4DD9-A324-07B2CA41FB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5150" y="2628820"/>
            <a:ext cx="2756850" cy="20676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54DDC0-30C8-4A82-8258-9BF24D1A8B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5149" y="0"/>
            <a:ext cx="2756851" cy="20676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D70BF8-F1F8-4C34-A723-B6637F0DBBD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076" y="0"/>
            <a:ext cx="6261944" cy="469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81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1057 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F8</a:t>
            </a:r>
          </a:p>
          <a:p>
            <a:pPr algn="l"/>
            <a:r>
              <a:rPr lang="en-US" dirty="0"/>
              <a:t>-Notes: MTR#  303715362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703138-A0D5-4AA8-9090-4C4B8C08D3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29"/>
            <a:ext cx="1938728" cy="14540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E5681E-32C3-4CB8-9EAC-28995BD715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1084" y="3429000"/>
            <a:ext cx="2991206" cy="21792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35007B-EA70-4CF2-BC6E-7536136559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406" y="118729"/>
            <a:ext cx="5581939" cy="41864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1CBFE8-D963-4744-8D10-07251E5B64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97409"/>
            <a:ext cx="1938728" cy="14540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9BF8EE-DBF4-426F-8FA9-847F0B81AF7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6719" y="148322"/>
            <a:ext cx="3879561" cy="290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2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FC100 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G9 </a:t>
            </a:r>
          </a:p>
          <a:p>
            <a:pPr algn="l"/>
            <a:r>
              <a:rPr lang="en-US" dirty="0"/>
              <a:t>-Notes: MTR# 303715250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A61CA6-089C-4294-B748-3495EE15EA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9893" y="3429000"/>
            <a:ext cx="3023016" cy="22672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76F457-B96A-4CFA-835D-1F06A94362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88826" cy="1341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863EC8-6E64-4B87-A55E-25A7B3D37D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23" y="38753"/>
            <a:ext cx="5962679" cy="44720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650077-5293-4D3B-A5DE-8776BB2093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4" y="1672324"/>
            <a:ext cx="1788826" cy="13416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15EB64-0562-4CD6-ADF8-230DCD43FBC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3615" y="268630"/>
            <a:ext cx="3499294" cy="26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70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FC120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 303715428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733FBE-60B1-41D4-9731-78465788AED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212" y="3517496"/>
            <a:ext cx="3164850" cy="23736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93A7AE-0A7D-4764-B17F-A19ADB8D4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51"/>
            <a:ext cx="1769149" cy="13268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61BA9C-4FA8-42AE-8937-CF6DCA9DE1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66" y="118729"/>
            <a:ext cx="4018496" cy="3013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BE3B4B-9608-40D0-B80C-35AFEDA2BC1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961" y="0"/>
            <a:ext cx="5369212" cy="40269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3CE782-D8E1-449B-B235-1A46FE8B459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2192"/>
            <a:ext cx="2319568" cy="173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27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FC190</a:t>
            </a:r>
          </a:p>
          <a:p>
            <a:pPr algn="l"/>
            <a:r>
              <a:rPr lang="en-US" dirty="0"/>
              <a:t>-Transformer KVA: 225  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Unknown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48C4CD-630B-4FE7-8645-F6FAB3D313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80" y="2229214"/>
            <a:ext cx="2171116" cy="1628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96DDDA-ABFF-4745-B6AB-0BBD67DE90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086872" cy="1565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DA05BB-8573-4C35-A773-2F50D8640B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3400" y="118729"/>
            <a:ext cx="6551466" cy="49135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09DAE7-D8D5-40F5-8964-5EFC1F3FEC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2871" y="169910"/>
            <a:ext cx="2745739" cy="2059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3D38AC-8789-40BF-9A69-CEB6CA80A43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288" y="2710419"/>
            <a:ext cx="2745738" cy="20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22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FC200 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G9 </a:t>
            </a:r>
          </a:p>
          <a:p>
            <a:pPr algn="l"/>
            <a:r>
              <a:rPr lang="en-US" dirty="0"/>
              <a:t>-Notes: MTR# 300689403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49E95-C7FE-4B36-8117-B4DB367B1D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112" y="2239910"/>
            <a:ext cx="1963086" cy="1472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91781B-FA99-40EC-A648-FDD101674D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191" y="184627"/>
            <a:ext cx="2207682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0C0EAF-BDF9-40B8-9CEF-7B436F447E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548" y="0"/>
            <a:ext cx="5999147" cy="44993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B86996-7A06-4096-831F-D2E6EC235A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118" y="4962937"/>
            <a:ext cx="2665200" cy="17763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06114B-055A-49D0-95DD-0209ACAF951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9699" y="2449018"/>
            <a:ext cx="3019189" cy="22643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676D87-0D05-4811-8720-84676BC0DDF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9699" y="184627"/>
            <a:ext cx="2613285" cy="195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08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89</a:t>
            </a:r>
          </a:p>
          <a:p>
            <a:pPr algn="l"/>
            <a:r>
              <a:rPr lang="en-US" dirty="0"/>
              <a:t>-Transformer KVA: 500   </a:t>
            </a:r>
          </a:p>
          <a:p>
            <a:pPr algn="l"/>
            <a:r>
              <a:rPr lang="en-US" dirty="0"/>
              <a:t>-Location: F8 </a:t>
            </a:r>
          </a:p>
          <a:p>
            <a:pPr algn="l"/>
            <a:r>
              <a:rPr lang="en-US" dirty="0"/>
              <a:t>-Notes: MTR# 300689447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6376A5-BE4E-4E50-AEE2-29F0C3AD96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07" y="118729"/>
            <a:ext cx="1940317" cy="1455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8367D6-10B8-4BA7-B873-2F1B272BBC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809" y="2230797"/>
            <a:ext cx="2422973" cy="18172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78B367-BD4B-479A-B87F-347D903981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336" y="2169279"/>
            <a:ext cx="2422973" cy="18172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A7B9AE-F822-4D6D-82B0-896614F00C8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061" y="2513208"/>
            <a:ext cx="2717818" cy="20383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CB70D2-F18B-4530-80BE-AAB9DB7D86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00" y="2182817"/>
            <a:ext cx="2129525" cy="18652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C4E0EE-2863-4CA2-8BF7-6FAF9ED3A37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925" y="86570"/>
            <a:ext cx="2584828" cy="19386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CED500-AE5E-4DA3-9875-78C693A0BA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954" y="118729"/>
            <a:ext cx="2584829" cy="19386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E181485-FA9E-41AA-9032-A8E705BB8DE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061" y="118729"/>
            <a:ext cx="2717818" cy="203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4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FC241</a:t>
            </a:r>
          </a:p>
          <a:p>
            <a:pPr algn="l"/>
            <a:r>
              <a:rPr lang="en-US" dirty="0"/>
              <a:t>-Transformer KVA: 112.5 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303715377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C8CC6A-7E2A-4861-BEA3-916C1F88DB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136" y="79609"/>
            <a:ext cx="3806810" cy="28551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52A73A-18C6-487F-858B-7DA81D9898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812" y="3540459"/>
            <a:ext cx="1908788" cy="1431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4D92D4-F1F9-420B-8772-54D461F5AE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444"/>
            <a:ext cx="1981823" cy="14863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D66111-8B2B-450E-8677-1905B950763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8800"/>
            <a:ext cx="2133600" cy="1600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7C17E0-DCA1-4D89-B4C7-5EED0C103ED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396" y="118728"/>
            <a:ext cx="5383967" cy="44682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EFAB71-A4E4-4413-B902-1CFF1A43917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9265" y="3210093"/>
            <a:ext cx="3222886" cy="241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43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FC253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G9 </a:t>
            </a:r>
          </a:p>
          <a:p>
            <a:pPr algn="l"/>
            <a:r>
              <a:rPr lang="en-US" dirty="0"/>
              <a:t>-Notes: MTR#  Unknown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04D89E-E881-46FD-9B7A-2430B6D320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4117" y="234667"/>
            <a:ext cx="2944973" cy="2208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4530C9-33BD-4944-A957-649799FEA1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4117" y="2886257"/>
            <a:ext cx="2944973" cy="2208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A01717-83E0-4D8A-8DFD-C1391153F4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690" y="118729"/>
            <a:ext cx="2163579" cy="16226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100A79-762F-4EEB-89E2-5C8F63C530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958" y="118729"/>
            <a:ext cx="5771677" cy="432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50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FC270 </a:t>
            </a:r>
          </a:p>
          <a:p>
            <a:pPr algn="l"/>
            <a:r>
              <a:rPr lang="en-US" dirty="0"/>
              <a:t>-Transformer KVA: 300  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300689287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EF8540-5B54-4FB1-A8C4-FF7D659A2B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032" y="3801563"/>
            <a:ext cx="3052997" cy="2289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7E7BD9-32D2-4297-ACE0-FF895EC338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372" y="2020056"/>
            <a:ext cx="2052260" cy="15391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76305B-D7AB-4D31-B210-AA01476B4C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643"/>
            <a:ext cx="2207683" cy="16557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B9C5C6-0F4B-4591-BD18-628EC5E9BA4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9658" y="413236"/>
            <a:ext cx="4021019" cy="30157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9987B6F-3644-4BB0-9D28-5BB9856ABE2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484" y="60130"/>
            <a:ext cx="5226470" cy="391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71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H17 </a:t>
            </a:r>
          </a:p>
          <a:p>
            <a:pPr algn="l"/>
            <a:r>
              <a:rPr lang="en-US" dirty="0"/>
              <a:t>-Transformer KVA: 500</a:t>
            </a:r>
          </a:p>
          <a:p>
            <a:pPr algn="l"/>
            <a:r>
              <a:rPr lang="en-US" dirty="0"/>
              <a:t>-Location: F6</a:t>
            </a:r>
          </a:p>
          <a:p>
            <a:pPr algn="l"/>
            <a:r>
              <a:rPr lang="en-US" dirty="0"/>
              <a:t>-Notes: MTR# 300689332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20F028-E93B-473C-930E-108A63D24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3170" y="3429000"/>
            <a:ext cx="2588721" cy="19415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E7E9B8-CAC8-4077-BAE8-7B8A312957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45" y="2191686"/>
            <a:ext cx="2378082" cy="17835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EF5146-122C-4BD4-91E6-876FA39191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44" y="127744"/>
            <a:ext cx="2378083" cy="1783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667B9E-315B-4BF6-BDFE-C6CD9A58B9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286" y="127448"/>
            <a:ext cx="5866108" cy="43995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208B6C-1932-49D3-8793-A44A8ED2145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0710" y="516689"/>
            <a:ext cx="2588720" cy="194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815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HP51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F7 </a:t>
            </a:r>
          </a:p>
          <a:p>
            <a:pPr algn="l"/>
            <a:r>
              <a:rPr lang="en-US" dirty="0"/>
              <a:t>-Notes: MTR# 300689173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CF814F-5DC8-40C9-AAAA-84747B11C7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311" y="118729"/>
            <a:ext cx="5876112" cy="4407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4BFC9E-FF89-477F-A8B0-3E50D1B0CB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345949" cy="17594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89B5A2-C8CE-45B3-B088-1CE7C343F5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6785" y="3429000"/>
            <a:ext cx="3107960" cy="23309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74C76C-B6F6-463D-9770-ADB1D2E5F3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6785" y="370125"/>
            <a:ext cx="3089425" cy="23170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B1191B-6C95-406C-B3FC-1FDEA12E06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21017"/>
            <a:ext cx="2207684" cy="165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13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HP53</a:t>
            </a:r>
          </a:p>
          <a:p>
            <a:pPr algn="l"/>
            <a:r>
              <a:rPr lang="en-US" dirty="0"/>
              <a:t>-Transformer KVA: 225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300689184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73899D-BB0D-4155-9B77-A785AC02F4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3158" y="140219"/>
            <a:ext cx="3319150" cy="2489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8955E1-884E-4134-8EDA-6EB2492660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2" y="118729"/>
            <a:ext cx="2347515" cy="17606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7C14FB-94DD-4BC5-A1D6-EC2B75791B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074" y="62078"/>
            <a:ext cx="5082895" cy="38121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2547AC-8A85-4E14-92A5-92C0B64AA9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55" y="2161893"/>
            <a:ext cx="2679930" cy="20099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42DA5E-90A7-48A6-A8E8-C2AE7FA92C2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9991" y="2730939"/>
            <a:ext cx="2566831" cy="19251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3FC42E-7B5E-4239-8A0F-8B0A6FF4AE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8376" y="4868339"/>
            <a:ext cx="2368446" cy="177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941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HP100 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300689389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EEF13-76A1-4F72-A2CB-B47CA42A3A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551" y="4423291"/>
            <a:ext cx="3087973" cy="2315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C419D0-043A-410E-ADAA-A057DBB937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87" y="118729"/>
            <a:ext cx="1666182" cy="12496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794A29-C8BC-4A6E-90E1-F09993AFBA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0845" y="257610"/>
            <a:ext cx="3813791" cy="28603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8F85A1-A3EA-4B64-BFBA-526D3034DC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495" y="151096"/>
            <a:ext cx="5696262" cy="42721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D66328-5FED-4E7B-BFD3-4F87688ACD2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74" y="2583574"/>
            <a:ext cx="2143166" cy="21698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641056-C3C3-46F5-AB69-629FFB00583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1566" y="4508783"/>
            <a:ext cx="1870142" cy="140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18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HP104</a:t>
            </a:r>
          </a:p>
          <a:p>
            <a:pPr algn="l"/>
            <a:r>
              <a:rPr lang="en-US" dirty="0"/>
              <a:t>-Transformer KVA: 300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300689329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165AE-DFD9-4AB2-8C63-53DB331A91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0659" y="5083509"/>
            <a:ext cx="2302621" cy="17269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2BBC9B-1AF1-4DEC-9607-F7BB78396E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93" y="289813"/>
            <a:ext cx="2478374" cy="18587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172EF4-B2A7-4329-93F0-171BD4B299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9875" y="676074"/>
            <a:ext cx="5419567" cy="40646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6C8ED6-F90B-488D-83C9-16F6A4432F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7950" y="209211"/>
            <a:ext cx="3077980" cy="230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87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HP127 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F7 </a:t>
            </a:r>
          </a:p>
          <a:p>
            <a:pPr algn="l"/>
            <a:r>
              <a:rPr lang="en-US" dirty="0"/>
              <a:t>-Notes: MTR# 303715400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24B10-7656-442C-BD1E-233429A0775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7501" y="122383"/>
            <a:ext cx="3777771" cy="2833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E46C54-D4EA-4BD0-82A2-A477FD5C58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28" y="272485"/>
            <a:ext cx="1893757" cy="14203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7580FC-3C4E-44F9-9195-CC6A58479D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1" y="2113450"/>
            <a:ext cx="2246026" cy="21287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84C62B-69DF-4440-B593-4A200859D3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483" y="104744"/>
            <a:ext cx="5516627" cy="41374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46E7C0-DFE6-43F4-8B83-0F79EA7241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9790" y="3299338"/>
            <a:ext cx="3155482" cy="23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34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HP225</a:t>
            </a:r>
          </a:p>
          <a:p>
            <a:pPr algn="l"/>
            <a:r>
              <a:rPr lang="en-US" dirty="0"/>
              <a:t>-Transformer KVA: 150  </a:t>
            </a:r>
          </a:p>
          <a:p>
            <a:pPr algn="l"/>
            <a:r>
              <a:rPr lang="en-US" dirty="0"/>
              <a:t>-Location: F7 </a:t>
            </a:r>
          </a:p>
          <a:p>
            <a:pPr algn="l"/>
            <a:r>
              <a:rPr lang="en-US" dirty="0"/>
              <a:t>-Notes: MTR#  300689353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A9861-3A84-4962-B54A-0E26716F39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25" y="4019982"/>
            <a:ext cx="2836070" cy="21270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CF4A04-26BF-4AD6-A68E-C0C362C4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34" y="269948"/>
            <a:ext cx="2207683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C6C0C7-306E-40CB-9EC4-EDB5AFC26B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8190" y="88804"/>
            <a:ext cx="5294653" cy="39709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44BE0B-BEB7-4D67-89C2-36B4693DD69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974" y="2729168"/>
            <a:ext cx="2365988" cy="22178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C508CC-189D-4532-818C-421D79AE21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832" y="245796"/>
            <a:ext cx="3311163" cy="300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1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219 </a:t>
            </a:r>
          </a:p>
          <a:p>
            <a:pPr algn="l"/>
            <a:r>
              <a:rPr lang="en-US" dirty="0"/>
              <a:t>-Transformer KVA:   </a:t>
            </a:r>
          </a:p>
          <a:p>
            <a:pPr algn="l"/>
            <a:r>
              <a:rPr lang="en-US" dirty="0"/>
              <a:t>-Location: </a:t>
            </a:r>
          </a:p>
          <a:p>
            <a:pPr algn="l"/>
            <a:r>
              <a:rPr lang="en-US" dirty="0"/>
              <a:t>-Notes: MTR#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5D4E7-2F23-4341-A623-C77F616EB9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057" y="252549"/>
            <a:ext cx="2450380" cy="18377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2DC6F-FFDF-4877-8D0E-73041A53C0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26" y="166648"/>
            <a:ext cx="2528500" cy="18963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7851EF-8A21-40A0-ABD0-02A5F5AE07B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4536" y="2638097"/>
            <a:ext cx="2207683" cy="16557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2073E6-14BA-46C9-A2B4-4BBD663EE4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356" y="2707411"/>
            <a:ext cx="2207682" cy="16557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491B6B-496F-4A83-8850-0626AD4785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10" y="2378865"/>
            <a:ext cx="2553325" cy="19149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56ECBA-9AF3-4C47-89A6-C4498165893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119" y="166647"/>
            <a:ext cx="2528500" cy="18963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EBAA3D9-EEF5-4315-BD7E-48D3CE98FA4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3778" y="193959"/>
            <a:ext cx="2528499" cy="18963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B78FD81-454F-4219-B1D4-BD5F4A79CDB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469" y="2380235"/>
            <a:ext cx="3171421" cy="237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1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HP237</a:t>
            </a:r>
          </a:p>
          <a:p>
            <a:pPr algn="l"/>
            <a:r>
              <a:rPr lang="en-US" dirty="0"/>
              <a:t>-Transformer KVA: 500 </a:t>
            </a:r>
          </a:p>
          <a:p>
            <a:pPr algn="l"/>
            <a:r>
              <a:rPr lang="en-US" dirty="0"/>
              <a:t>-Location: F7 </a:t>
            </a:r>
          </a:p>
          <a:p>
            <a:pPr algn="l"/>
            <a:r>
              <a:rPr lang="en-US" dirty="0"/>
              <a:t>-Notes: MTR# 300689350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CBDE5D-2544-49AC-9EB2-07022FBA81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8073" y="4628617"/>
            <a:ext cx="2524488" cy="18933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4FEEFD-CA95-465D-8FDF-C3F6AC1FC8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32" y="118729"/>
            <a:ext cx="2207683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C790A1-F4FE-4C52-9614-C1D3A962EC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7683" y="2344116"/>
            <a:ext cx="2639831" cy="197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991E24-CC0B-40A6-BBB4-4AC892F156D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7683" y="247919"/>
            <a:ext cx="2388758" cy="17915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D00258-4E9E-48D3-B2AB-ADA12C8BAC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3220" y="348925"/>
            <a:ext cx="6000397" cy="450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00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HP250 </a:t>
            </a:r>
          </a:p>
          <a:p>
            <a:pPr algn="l"/>
            <a:r>
              <a:rPr lang="en-US" dirty="0"/>
              <a:t>-Transformer KVA: 500 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300689445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3417FF-4A43-48B8-A047-4D00FF1868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463" y="2512696"/>
            <a:ext cx="3028012" cy="2271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34F07C-D528-4B56-9F37-B31C591EAF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80" y="364917"/>
            <a:ext cx="2057228" cy="15429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594675-6921-4635-918D-36347987702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720" y="386677"/>
            <a:ext cx="4751882" cy="356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47A051-AED8-4DFA-A8DD-9D4D9EE64F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469" y="386677"/>
            <a:ext cx="3223951" cy="304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363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275</a:t>
            </a:r>
          </a:p>
          <a:p>
            <a:pPr algn="l"/>
            <a:r>
              <a:rPr lang="en-US" dirty="0"/>
              <a:t>-Transformer KVA: 150 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 300689449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291F39-6631-4232-93A4-EE863756BE6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2502" y="277348"/>
            <a:ext cx="5226530" cy="39198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75FEF7-DDEB-456C-BA9E-878EBED33C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7" y="182467"/>
            <a:ext cx="2207684" cy="1655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8395DD-34EF-4BE8-AB17-BF6164C9F1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3478" y="3702571"/>
            <a:ext cx="2945093" cy="22088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7992D3-4AC8-4F1D-843F-0684C0794E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7964" y="277348"/>
            <a:ext cx="3992380" cy="29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806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HP285 </a:t>
            </a:r>
          </a:p>
          <a:p>
            <a:pPr algn="l"/>
            <a:r>
              <a:rPr lang="en-US" dirty="0"/>
              <a:t>-Transformer KVA: 150 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300689384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AEDD7B-9256-4452-9BA0-C75BF1CDBD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62" y="2440683"/>
            <a:ext cx="2462005" cy="1846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2EDF39-40BD-4B1F-920D-F8721B5402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469" y="254292"/>
            <a:ext cx="2207683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6DCB7B-5BE3-4352-86F7-E592685084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989" y="249378"/>
            <a:ext cx="5843480" cy="43826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E4F13-E6FF-4EEB-A4CC-933F874FFA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291" y="249378"/>
            <a:ext cx="3105240" cy="23289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6994FD-B9E6-4D20-B792-10333C87EF2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291" y="2904482"/>
            <a:ext cx="3105240" cy="232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588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HP305 </a:t>
            </a:r>
          </a:p>
          <a:p>
            <a:pPr algn="l"/>
            <a:r>
              <a:rPr lang="en-US" dirty="0"/>
              <a:t>-Transformer KVA: 750  </a:t>
            </a:r>
          </a:p>
          <a:p>
            <a:pPr algn="l"/>
            <a:r>
              <a:rPr lang="en-US" dirty="0"/>
              <a:t>-Location: F7</a:t>
            </a:r>
          </a:p>
          <a:p>
            <a:pPr algn="l"/>
            <a:r>
              <a:rPr lang="en-US" dirty="0"/>
              <a:t>-Notes: MTR# 303715385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AFBD48-AF15-4349-A7AE-23A53CA826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6" y="2398427"/>
            <a:ext cx="2748194" cy="2061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B893C4-C414-48B2-87A9-44E956AAAE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74" y="153082"/>
            <a:ext cx="2161878" cy="1621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CB3573-E657-4560-B096-121A25B891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574" y="118729"/>
            <a:ext cx="5787793" cy="434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8E7BCA-B8EF-48B4-8CDD-2C52EA2A8C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0638" y="222466"/>
            <a:ext cx="3081162" cy="23108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9C6C4B-1AA7-4EF8-A6EA-553BD785FF2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048" y="2926829"/>
            <a:ext cx="2875574" cy="215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130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HP476</a:t>
            </a:r>
          </a:p>
          <a:p>
            <a:pPr algn="l"/>
            <a:r>
              <a:rPr lang="en-US" dirty="0"/>
              <a:t>-Transformer KVA: 500  </a:t>
            </a:r>
          </a:p>
          <a:p>
            <a:pPr algn="l"/>
            <a:r>
              <a:rPr lang="en-US" dirty="0"/>
              <a:t>-Location: G7</a:t>
            </a:r>
          </a:p>
          <a:p>
            <a:pPr algn="l"/>
            <a:r>
              <a:rPr lang="en-US" dirty="0"/>
              <a:t>-Notes: MTR# 303715266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E574D-A513-43AC-8F11-312BA077C72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99" y="2198214"/>
            <a:ext cx="2833205" cy="2124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2E2780-5705-4803-A345-C3B648D75A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99" y="118729"/>
            <a:ext cx="2178515" cy="1633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0B1CE5-2FA9-4C73-AF52-81D29382726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270" y="118729"/>
            <a:ext cx="5311094" cy="46943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5A42B2-F812-4CCD-8EF3-8EF956E539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7610" y="186185"/>
            <a:ext cx="3014597" cy="22609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BB1C53-A9F9-4D2D-A916-1DC0CD48268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0752" y="2731058"/>
            <a:ext cx="2791455" cy="245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990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HP512</a:t>
            </a:r>
          </a:p>
          <a:p>
            <a:pPr algn="l"/>
            <a:r>
              <a:rPr lang="en-US" dirty="0"/>
              <a:t>-Transformer KVA: 300   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300689160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E13F9F-E9D9-468C-8857-5A89E308EC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602" y="3285373"/>
            <a:ext cx="2996132" cy="22470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87AAA5-BAF0-4369-9389-F5E24B35CF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474" y="203987"/>
            <a:ext cx="2225741" cy="16693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6E60CB-A7F1-4CF8-B4F6-10DFC8F13D5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266" y="2567748"/>
            <a:ext cx="2428406" cy="18213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F1EADC-3173-4EC6-BC9D-8F1485CFE0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662" y="230933"/>
            <a:ext cx="5743807" cy="43078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BDEE82-E53C-4583-AA66-F7FBB117BB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602" y="230933"/>
            <a:ext cx="3115753" cy="233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41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HP550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300689316</a:t>
            </a:r>
          </a:p>
          <a:p>
            <a:pPr algn="l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D51568-7991-4034-8291-61C9DCA0E7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73" y="2460736"/>
            <a:ext cx="2183835" cy="1637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ED854C-29A9-4A92-A76E-1F8E75FFA4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" y="118729"/>
            <a:ext cx="1959944" cy="14699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EA2C91-6E20-4A59-864F-D8E62A17A6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7128" y="282938"/>
            <a:ext cx="5807462" cy="43555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64E04D-BE15-479D-956E-1D050962F5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0209" y="3131480"/>
            <a:ext cx="3174644" cy="23809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EF69D9-CCFB-42D3-89DA-4920B2CD5A1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1830" y="237697"/>
            <a:ext cx="3339759" cy="25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921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HP560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300689317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A6837-CBFE-41A1-B35F-78205065D9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54" y="2418946"/>
            <a:ext cx="2485388" cy="1864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A6579A-A67B-4294-9ED7-E216CF292C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1" y="118729"/>
            <a:ext cx="2311266" cy="1733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721E62-1A38-4482-A446-A8B9A88B90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781" y="2704240"/>
            <a:ext cx="2648263" cy="1986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F5A10A-ED7A-4010-A9C7-191A54CC3F7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781" y="126223"/>
            <a:ext cx="2648263" cy="19861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DAD72C-92C9-4BD1-87A1-0BC8C0F7B1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2071" y="41041"/>
            <a:ext cx="6341081" cy="475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157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AS205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C2</a:t>
            </a:r>
          </a:p>
          <a:p>
            <a:pPr algn="l"/>
            <a:r>
              <a:rPr lang="en-US" dirty="0"/>
              <a:t>-Notes: MTR# Unknown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F3D376-BEC2-4571-A202-44C28D7EE0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57" y="2314714"/>
            <a:ext cx="1983600" cy="1487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BC41D3-9CA9-4A56-B2B0-5BB568BBF3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2" y="336289"/>
            <a:ext cx="1859547" cy="1394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3FE8D6-F2C2-4B56-A3A8-8A2AE64374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7692" y="374754"/>
            <a:ext cx="5703625" cy="42777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1B42AA-7FCA-44B9-BC93-0DDCCD66D6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370" y="144962"/>
            <a:ext cx="3706940" cy="27802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7F59F1-8CF5-45CD-8E40-FBA185B49F0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462" y="3058564"/>
            <a:ext cx="3085210" cy="18433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17F35A-BDDB-4741-9A7D-751F90EBEAE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4177" y="5067326"/>
            <a:ext cx="2650495" cy="164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49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342 </a:t>
            </a:r>
          </a:p>
          <a:p>
            <a:pPr algn="l"/>
            <a:r>
              <a:rPr lang="en-US" dirty="0"/>
              <a:t>-Transformer KVA: 112.5  </a:t>
            </a:r>
          </a:p>
          <a:p>
            <a:pPr algn="l"/>
            <a:r>
              <a:rPr lang="en-US" dirty="0"/>
              <a:t>-Location: G7 </a:t>
            </a:r>
          </a:p>
          <a:p>
            <a:pPr algn="l"/>
            <a:r>
              <a:rPr lang="en-US" dirty="0"/>
              <a:t>-Notes: MTR# N/A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CD718-88A8-4C1A-BEE9-563D124EDE7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480" y="3307335"/>
            <a:ext cx="2211989" cy="16589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5320DF-953E-4438-91FA-7E98F55B97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964" y="149491"/>
            <a:ext cx="2448394" cy="18362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979719-9287-4480-AA62-D7FDC3CE83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9005" y="146683"/>
            <a:ext cx="4057961" cy="30434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E0E2D8-A8A9-493A-8BB8-83911FADE6B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570" y="3352072"/>
            <a:ext cx="2092691" cy="15695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C43F82-F222-4478-B440-69798722D6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612" y="219586"/>
            <a:ext cx="3960755" cy="29705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6A04F4-327F-4D85-9789-994F582F3E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78" y="2316087"/>
            <a:ext cx="2448395" cy="18362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D36F32F-2AB0-4943-88CA-411BBD85FB9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8743" y="3770133"/>
            <a:ext cx="2947922" cy="221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429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AS4035</a:t>
            </a:r>
          </a:p>
          <a:p>
            <a:pPr algn="l"/>
            <a:r>
              <a:rPr lang="en-US" dirty="0"/>
              <a:t>-Transformer KVA: 500  </a:t>
            </a:r>
          </a:p>
          <a:p>
            <a:pPr algn="l"/>
            <a:r>
              <a:rPr lang="en-US" dirty="0"/>
              <a:t>-Location: C2 </a:t>
            </a:r>
          </a:p>
          <a:p>
            <a:pPr algn="l"/>
            <a:r>
              <a:rPr lang="en-US" dirty="0"/>
              <a:t>-Notes: MTR# 300689198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9C38B6-DD26-47F5-A9E3-BB6E8AAB11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579" y="525981"/>
            <a:ext cx="2668331" cy="20012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7B58D7-8A7F-49CB-AE76-D3AC449770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68" y="118729"/>
            <a:ext cx="2360910" cy="1770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F6753C-03F3-4D49-AB9B-ABE164B9A7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351" y="118729"/>
            <a:ext cx="5412117" cy="40590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85E2B6-B991-45EB-8CE9-05606D1EF41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68" y="2481607"/>
            <a:ext cx="2928744" cy="21965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2C49DA-8F78-4D4F-9DC2-451334246B7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607" y="3013713"/>
            <a:ext cx="3104276" cy="232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962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AS4038</a:t>
            </a:r>
          </a:p>
          <a:p>
            <a:pPr algn="l"/>
            <a:r>
              <a:rPr lang="en-US" dirty="0"/>
              <a:t>-Transformer KVA: 500  </a:t>
            </a:r>
          </a:p>
          <a:p>
            <a:pPr algn="l"/>
            <a:r>
              <a:rPr lang="en-US" dirty="0"/>
              <a:t>-Location: C2 </a:t>
            </a:r>
          </a:p>
          <a:p>
            <a:pPr algn="l"/>
            <a:r>
              <a:rPr lang="en-US" dirty="0"/>
              <a:t>-Notes: MTR# 300689180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CFBEDF-FDF5-43E9-8B76-863944A3716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280253" y="2508975"/>
            <a:ext cx="2673245" cy="2004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67A0C9-4839-4949-9963-EC6E3D2DA9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848" y="241372"/>
            <a:ext cx="2673246" cy="20049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C59147-5541-4770-86E3-F2DE8827B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984" y="122251"/>
            <a:ext cx="5855545" cy="43916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3F3097-4EFA-4FC1-BA79-8203FDDCC49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0419" y="2653259"/>
            <a:ext cx="2685723" cy="20142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64F0764-0339-4DB2-9250-9332361DB29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2015" y="297230"/>
            <a:ext cx="2524293" cy="189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329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AS4040</a:t>
            </a:r>
          </a:p>
          <a:p>
            <a:pPr algn="l"/>
            <a:r>
              <a:rPr lang="en-US" dirty="0"/>
              <a:t>-Transformer KVA: 500  </a:t>
            </a:r>
          </a:p>
          <a:p>
            <a:pPr algn="l"/>
            <a:r>
              <a:rPr lang="en-US" dirty="0"/>
              <a:t>-Location: C2</a:t>
            </a:r>
          </a:p>
          <a:p>
            <a:pPr algn="l"/>
            <a:r>
              <a:rPr lang="en-US" dirty="0"/>
              <a:t>-Notes: MTR# 300689224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8A652-0E41-4DC3-B954-2053286E6F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9" y="2307800"/>
            <a:ext cx="2852994" cy="21397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9C4250-0564-44E4-8A95-6D01617891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9" y="118729"/>
            <a:ext cx="2070811" cy="15531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C0250D-8A6D-498D-8E38-3ED0F739E9C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3455" y="221432"/>
            <a:ext cx="4756440" cy="3567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3F04C4-2CE8-4129-94A1-65AA8188444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5214" y="4172204"/>
            <a:ext cx="3066604" cy="22999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D85B9B-6B51-4AA6-920A-F0EEBFB165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843" y="139092"/>
            <a:ext cx="4087319" cy="306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156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AS4120</a:t>
            </a:r>
          </a:p>
          <a:p>
            <a:pPr algn="l"/>
            <a:r>
              <a:rPr lang="en-US" dirty="0"/>
              <a:t>-Transformer KVA: 150  </a:t>
            </a:r>
          </a:p>
          <a:p>
            <a:pPr algn="l"/>
            <a:r>
              <a:rPr lang="en-US" dirty="0"/>
              <a:t>-Location: C2 </a:t>
            </a:r>
          </a:p>
          <a:p>
            <a:pPr algn="l"/>
            <a:r>
              <a:rPr lang="en-US" dirty="0"/>
              <a:t>-Notes: MTR# 300689208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BECEA7-7250-4B7A-8732-9A8FC5A113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97" y="2495862"/>
            <a:ext cx="2628277" cy="19712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F84312-0557-4C5D-84F1-D3C5FD3EA1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71" y="118729"/>
            <a:ext cx="2503358" cy="18775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F5F418-03AD-43F1-95FE-4D98AE015E0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4624" y="252331"/>
            <a:ext cx="5159950" cy="38699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A4EC65-7D9E-4F7B-A272-0960EE24731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824" y="252332"/>
            <a:ext cx="3580986" cy="2685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CC097D-DB9A-45B1-962C-DA83A1039C7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317" y="3267857"/>
            <a:ext cx="2963056" cy="222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854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AS4122</a:t>
            </a:r>
          </a:p>
          <a:p>
            <a:pPr algn="l"/>
            <a:r>
              <a:rPr lang="en-US" dirty="0"/>
              <a:t>-Transformer KVA:150</a:t>
            </a:r>
          </a:p>
          <a:p>
            <a:pPr algn="l"/>
            <a:r>
              <a:rPr lang="en-US" dirty="0"/>
              <a:t>-Location: C2</a:t>
            </a:r>
          </a:p>
          <a:p>
            <a:pPr algn="l"/>
            <a:r>
              <a:rPr lang="en-US" dirty="0"/>
              <a:t>-Notes: MTR# 303715364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9035FA-F7D1-4389-9F73-E6E538FE6E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93" y="2442149"/>
            <a:ext cx="2631601" cy="1973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6BE5BD-BE7F-4790-BF40-777CD1500D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85" y="204922"/>
            <a:ext cx="2423618" cy="18177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42EAEB-D868-4454-B0E5-86996D578F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1673" y="243804"/>
            <a:ext cx="4451791" cy="37585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A8D5A1-8047-4DD6-BC2C-529DA8782C0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775" y="3651648"/>
            <a:ext cx="3012990" cy="22597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7AE9D6-5018-4FC8-A90A-47DF98E96E8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434" y="249242"/>
            <a:ext cx="4067331" cy="305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875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AS4141</a:t>
            </a:r>
          </a:p>
          <a:p>
            <a:pPr algn="l"/>
            <a:r>
              <a:rPr lang="en-US" dirty="0"/>
              <a:t>-Transformer KVA: 750  </a:t>
            </a:r>
          </a:p>
          <a:p>
            <a:pPr algn="l"/>
            <a:r>
              <a:rPr lang="en-US" dirty="0"/>
              <a:t>-Location: C2</a:t>
            </a:r>
          </a:p>
          <a:p>
            <a:pPr algn="l"/>
            <a:r>
              <a:rPr lang="en-US" dirty="0"/>
              <a:t>-Notes: MTR# 303715129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2DD0B0-85DC-4E73-9392-D346300915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5891" y="345025"/>
            <a:ext cx="2807181" cy="21053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2940BA-261E-4604-BF8C-AA154F7BB5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5891" y="4701216"/>
            <a:ext cx="2717408" cy="20380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BE84E7-1BE6-433E-BF68-D341DF5B5E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50" y="118729"/>
            <a:ext cx="2146345" cy="16097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6590AA-2F54-4918-980D-65A9E49C3C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845" y="125742"/>
            <a:ext cx="5007624" cy="3755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43C9AC-C208-4AA4-91FB-3D9A9D441BA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361" y="2020625"/>
            <a:ext cx="3529275" cy="26469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C612A2-B1B3-4C11-96FA-9D49C9D800C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5701" y="2659418"/>
            <a:ext cx="2417787" cy="181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254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AS4200</a:t>
            </a:r>
          </a:p>
          <a:p>
            <a:pPr algn="l"/>
            <a:r>
              <a:rPr lang="en-US" dirty="0"/>
              <a:t>-Transformer KVA: 750  </a:t>
            </a:r>
          </a:p>
          <a:p>
            <a:pPr algn="l"/>
            <a:r>
              <a:rPr lang="en-US" dirty="0"/>
              <a:t>-Location: C2</a:t>
            </a:r>
          </a:p>
          <a:p>
            <a:pPr algn="l"/>
            <a:r>
              <a:rPr lang="en-US" dirty="0"/>
              <a:t>-Notes: MTR# 300689121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685EBA-6082-4188-8C8D-5973058F90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2" y="2724929"/>
            <a:ext cx="2582116" cy="1936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D7FBB7-01C1-4829-8524-5FA132B72A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2" y="101624"/>
            <a:ext cx="2582116" cy="19365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D74343-1187-4D42-9CCD-71B32F4CD4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445" y="138394"/>
            <a:ext cx="5949601" cy="44622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3FF26C-6296-4077-A327-06F4362217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3660" y="101624"/>
            <a:ext cx="2826553" cy="2119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546EF5-669B-4687-A678-87338653F18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35" y="4661517"/>
            <a:ext cx="2582116" cy="19365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C0ABEF-87D5-4442-AA37-E5693A7FD4D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3660" y="2324434"/>
            <a:ext cx="3034882" cy="227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58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BB118</a:t>
            </a:r>
          </a:p>
          <a:p>
            <a:pPr algn="l"/>
            <a:r>
              <a:rPr lang="en-US" dirty="0"/>
              <a:t>-Transformer KVA: 300</a:t>
            </a:r>
          </a:p>
          <a:p>
            <a:pPr algn="l"/>
            <a:r>
              <a:rPr lang="en-US" dirty="0"/>
              <a:t>-Location: M7</a:t>
            </a:r>
          </a:p>
          <a:p>
            <a:pPr algn="l"/>
            <a:r>
              <a:rPr lang="en-US" dirty="0"/>
              <a:t>-Notes: MTR# 303715216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108467-436F-46CD-A1C0-8CFAAB7B27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2" y="2000913"/>
            <a:ext cx="2725710" cy="2044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5AAE1B-C10A-4F7F-A014-19BC4D1EF90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2" y="144187"/>
            <a:ext cx="1986322" cy="14897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5BF65F-DAEC-4F77-B4E3-5DDA9F40AC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664" y="288032"/>
            <a:ext cx="5492805" cy="41196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7E69A0-2B1A-4F6E-9331-D5AF7CB2FBE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5195" y="3054594"/>
            <a:ext cx="2964671" cy="22235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3FC6B3-69E8-4B2A-BC57-3AFD513A3F7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3563" y="330704"/>
            <a:ext cx="3147935" cy="236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167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FC134</a:t>
            </a:r>
          </a:p>
          <a:p>
            <a:pPr algn="l"/>
            <a:r>
              <a:rPr lang="en-US" dirty="0"/>
              <a:t>-Transformer KVA: 112.5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303715335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1F4E22-0F80-4185-A7AB-6E9F82E20C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91" y="4559395"/>
            <a:ext cx="2906502" cy="2179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031D16-43DB-4BEC-A25B-7DEF60AE05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95" y="301033"/>
            <a:ext cx="2177776" cy="16333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B57041-6E68-4B04-9CA0-2C2999EE18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210" y="207643"/>
            <a:ext cx="5219470" cy="39146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ED2B10-5F0A-43A4-A8A7-F2888A6B98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8604" y="254369"/>
            <a:ext cx="2855258" cy="17266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BF7AC2-DF95-47EF-B9AC-09404566E3E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7361" y="2121312"/>
            <a:ext cx="2906501" cy="21798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4FE951-AB52-4ADC-B0F9-61C08BB0D02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53" y="2541754"/>
            <a:ext cx="2365988" cy="177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970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FC280</a:t>
            </a:r>
          </a:p>
          <a:p>
            <a:pPr algn="l"/>
            <a:r>
              <a:rPr lang="en-US" dirty="0"/>
              <a:t>-Transformer KVA: 750  </a:t>
            </a:r>
          </a:p>
          <a:p>
            <a:pPr algn="l"/>
            <a:r>
              <a:rPr lang="en-US" dirty="0"/>
              <a:t>-Location: G9 </a:t>
            </a:r>
          </a:p>
          <a:p>
            <a:pPr algn="l"/>
            <a:r>
              <a:rPr lang="en-US" dirty="0"/>
              <a:t>-Notes: MTR# N/A - 300715243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AB9526-45D0-431B-B131-D12C0DB289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8624" y="152293"/>
            <a:ext cx="2940054" cy="2205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A7D29A-B970-48B4-970D-B1787D4694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322" y="118729"/>
            <a:ext cx="1714327" cy="12857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508EA5-B60E-418F-BFCE-81FD850856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516" y="152292"/>
            <a:ext cx="6249874" cy="46874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19109D-82AF-4F1D-9AB3-E82B5B8C55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737" y="4721900"/>
            <a:ext cx="2689827" cy="20173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E46CB1-E715-4BB9-8E18-86EFF4F3FA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737" y="2585209"/>
            <a:ext cx="2689827" cy="201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9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416</a:t>
            </a:r>
          </a:p>
          <a:p>
            <a:pPr algn="l"/>
            <a:r>
              <a:rPr lang="en-US" dirty="0"/>
              <a:t>-Transformer KVA: 150   </a:t>
            </a:r>
          </a:p>
          <a:p>
            <a:pPr algn="l"/>
            <a:r>
              <a:rPr lang="en-US" dirty="0"/>
              <a:t>-Location: G7 </a:t>
            </a:r>
          </a:p>
          <a:p>
            <a:pPr algn="l"/>
            <a:r>
              <a:rPr lang="en-US" dirty="0"/>
              <a:t>-Notes: MTR# 303715371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078C06-C071-48BA-A258-484E9B3C24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5312" y="2989717"/>
            <a:ext cx="3232879" cy="24246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E601C5-7D03-4B85-821D-31283EDAEB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51"/>
            <a:ext cx="2207683" cy="16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674906-1043-4395-9861-4B0F8E5C3C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186" y="50722"/>
            <a:ext cx="3527686" cy="26457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1575C9-3559-428B-ACC0-CAAA7B8E499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0922"/>
            <a:ext cx="1405951" cy="10544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D5E205-2130-4AA7-BBFD-E184E99AB42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0" y="5131405"/>
            <a:ext cx="1499696" cy="11247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45D9FC-7F94-47F5-85EC-D7BE937ECE9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817" y="105380"/>
            <a:ext cx="4974245" cy="43301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7761AB3-FDED-41AC-A1E9-B4B088A86E8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80" y="1950816"/>
            <a:ext cx="2207683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852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FC285</a:t>
            </a:r>
          </a:p>
          <a:p>
            <a:pPr algn="l"/>
            <a:r>
              <a:rPr lang="en-US" dirty="0"/>
              <a:t>-Transformer KVA: 750 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300689274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4A5F57-7E63-4D76-A3F3-C10B74ABEB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3991" y="3373267"/>
            <a:ext cx="2926486" cy="21948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9398F1-36FB-4303-AC19-37658F0D25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85" y="420320"/>
            <a:ext cx="1857396" cy="1393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69CC8F-4277-4252-B7F6-48E4969833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898" y="177768"/>
            <a:ext cx="5187030" cy="38902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8A3319-AAA2-4F30-919A-4C78FE85F1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513" y="2243585"/>
            <a:ext cx="2407624" cy="18057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9EEDC-D8B3-42BF-829A-A14FA9B1DE2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068" y="420320"/>
            <a:ext cx="3067987" cy="230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351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FC330</a:t>
            </a:r>
          </a:p>
          <a:p>
            <a:pPr algn="l"/>
            <a:r>
              <a:rPr lang="en-US" dirty="0"/>
              <a:t>-Transformer KVA: 500</a:t>
            </a:r>
          </a:p>
          <a:p>
            <a:pPr algn="l"/>
            <a:r>
              <a:rPr lang="en-US" dirty="0"/>
              <a:t>-Location: G9</a:t>
            </a:r>
          </a:p>
          <a:p>
            <a:pPr algn="l"/>
            <a:r>
              <a:rPr lang="en-US" dirty="0"/>
              <a:t>-Notes: MTR# 300689240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A2F4BF-DD34-4FD1-9618-339B66590BD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85" y="2482389"/>
            <a:ext cx="2524294" cy="18932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6EF4E6-41AD-4FBB-915C-1EB954FA02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85" y="121271"/>
            <a:ext cx="1979483" cy="14846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F5F33A-9733-4064-872F-A99088CCDA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611" y="118728"/>
            <a:ext cx="5198181" cy="38986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D09B45-8893-465D-9342-0C9283A30B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7365" y="4740637"/>
            <a:ext cx="2300516" cy="1725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E1E6E5-2BA2-4137-B05E-A605A4D1701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943588" y="2487271"/>
            <a:ext cx="2524293" cy="18932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E03B33-1691-48FA-A4E5-869D6B17A11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4497" y="220507"/>
            <a:ext cx="2463384" cy="184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71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FC500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300316894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91956-ECD2-40B8-996A-E854F4887C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274" y="340483"/>
            <a:ext cx="2207682" cy="1655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793A56-7B91-404E-9DF0-133518921B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7250" y="322781"/>
            <a:ext cx="5425783" cy="40693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FD378D-18F2-4654-8635-57029911ED1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578" y="4818358"/>
            <a:ext cx="2915627" cy="21867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8D2905-73A3-4425-BEDD-B14E382B155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327" y="2340310"/>
            <a:ext cx="2915627" cy="21867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60A370-24B8-41C3-8BFF-7C22C8DD9E8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5578" y="142083"/>
            <a:ext cx="2736750" cy="205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565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FC515</a:t>
            </a:r>
          </a:p>
          <a:p>
            <a:pPr algn="l"/>
            <a:r>
              <a:rPr lang="en-US" dirty="0"/>
              <a:t>-Transformer KVA: 300  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300689133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CBBAD8-F23F-46DC-9046-A4AF3B989D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49" y="2046143"/>
            <a:ext cx="2948084" cy="2211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B6B017-E5AE-46A7-978A-1392E435CA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485" y="155431"/>
            <a:ext cx="2048655" cy="15364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6D6765-F28B-449B-98B5-3731A6EB2B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7849" y="100578"/>
            <a:ext cx="4396333" cy="3297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7108E2-B06B-4288-9E65-7EABF39B27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2178" y="118729"/>
            <a:ext cx="4007369" cy="30055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3C8974-0A30-4A48-8491-032138D52F6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489" y="3511988"/>
            <a:ext cx="2948083" cy="28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531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FC555 </a:t>
            </a:r>
          </a:p>
          <a:p>
            <a:pPr algn="l"/>
            <a:r>
              <a:rPr lang="en-US" dirty="0"/>
              <a:t>-Transformer KVA: 300 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300689142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A7FAD-4745-4FBC-A701-D9212A9200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01" y="2231978"/>
            <a:ext cx="2312471" cy="22501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341232-EAB1-4535-9FA3-DE19C66330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62" y="463277"/>
            <a:ext cx="2000579" cy="15004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BBE821-9A12-4605-8B13-C6EBB556D1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4641" y="20054"/>
            <a:ext cx="4793228" cy="3594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400917-5123-4A42-82FE-E643327923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9432" y="463277"/>
            <a:ext cx="2747401" cy="20605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18AB66-E0F1-4F4F-AC9C-674FDE218A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4127" y="4453550"/>
            <a:ext cx="2706808" cy="20301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E09385-176E-4D16-82B3-AB782EA787D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3049" y="2356076"/>
            <a:ext cx="2528341" cy="189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728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FC565</a:t>
            </a:r>
          </a:p>
          <a:p>
            <a:pPr algn="l"/>
            <a:r>
              <a:rPr lang="en-US" dirty="0"/>
              <a:t>-Transformer KVA: 300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 300689152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719F34-87E0-4E8F-BD4A-3C908DBB22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501" y="313788"/>
            <a:ext cx="2923223" cy="21924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2E18AF-77A8-4B75-84F7-4B4C9BFC67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0" y="118729"/>
            <a:ext cx="1908903" cy="14316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045469-F61E-4C63-9DC9-BEB1214FA1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544" y="313788"/>
            <a:ext cx="6180015" cy="46350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A18E90-DB5B-410A-B91A-CA5F69BDE4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501" y="2822664"/>
            <a:ext cx="2730465" cy="19032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10FED2-98B8-4EFF-A796-203959D86D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500" y="4806966"/>
            <a:ext cx="2730465" cy="193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661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G526</a:t>
            </a:r>
          </a:p>
          <a:p>
            <a:pPr algn="l"/>
            <a:r>
              <a:rPr lang="en-US" dirty="0"/>
              <a:t>-Transformer KVA: 225  </a:t>
            </a:r>
          </a:p>
          <a:p>
            <a:pPr algn="l"/>
            <a:r>
              <a:rPr lang="en-US" dirty="0"/>
              <a:t>-Location: B2</a:t>
            </a:r>
          </a:p>
          <a:p>
            <a:pPr algn="l"/>
            <a:r>
              <a:rPr lang="en-US" dirty="0"/>
              <a:t>-Notes: MTR# 300689144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584207-B245-4DEF-BAE7-6B7BD10CA7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72" y="190422"/>
            <a:ext cx="2058023" cy="15435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25974E-6748-42A2-BB6A-FE13E4DD3B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9813" y="118729"/>
            <a:ext cx="6077604" cy="45582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4B1A50-0042-48A4-94CB-CA2D2EE8D4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3636" y="164423"/>
            <a:ext cx="3068613" cy="23014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C0AC5B-9A0F-49F5-9C23-4C1B8E209E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3636" y="2782049"/>
            <a:ext cx="3068613" cy="23014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28AA25-E4E3-4AA1-B3AD-66F378C2517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72" y="2601118"/>
            <a:ext cx="2207684" cy="165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326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2D716D9-E116-46C4-BA66-0545C94C3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143000"/>
            <a:ext cx="6705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endParaRPr lang="en-US" altLang="en-US" sz="2800" b="1" dirty="0">
              <a:solidFill>
                <a:srgbClr val="000000"/>
              </a:solidFill>
            </a:endParaRPr>
          </a:p>
          <a:p>
            <a:pPr fontAlgn="base">
              <a:spcAft>
                <a:spcPct val="0"/>
              </a:spcAft>
              <a:buNone/>
            </a:pPr>
            <a:endParaRPr lang="en-US" altLang="en-US" sz="2800" b="1" dirty="0">
              <a:solidFill>
                <a:srgbClr val="000000"/>
              </a:solidFill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9FA2BE0-C470-422E-8666-AA8D43253B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24200" y="76200"/>
            <a:ext cx="7391400" cy="685800"/>
          </a:xfrm>
        </p:spPr>
        <p:txBody>
          <a:bodyPr/>
          <a:lstStyle/>
          <a:p>
            <a:pPr eaLnBrk="1" hangingPunct="1"/>
            <a:r>
              <a:rPr lang="en-US" altLang="en-US" sz="2100" dirty="0"/>
              <a:t>More than 25 Years of Vision, Integrity, Results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4B3FFB8D-9E60-48C1-9691-D670ACEC168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29000" y="1066800"/>
            <a:ext cx="7010400" cy="53340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en-US" altLang="en-US" sz="2400" b="1" u="sng" dirty="0"/>
              <a:t>Agenda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Project Overview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ECC Staff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Health &amp; Safety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Quality Control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Reporting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General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en-US" sz="1800" dirty="0"/>
              <a:t>Questions</a:t>
            </a:r>
          </a:p>
        </p:txBody>
      </p:sp>
    </p:spTree>
  </p:cSld>
  <p:clrMapOvr>
    <a:masterClrMapping/>
  </p:clrMapOvr>
  <p:transition spd="med" advClick="0" advTm="10000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C90358A4-7731-4BB6-B384-B6B4A400B06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752600" y="2895600"/>
            <a:ext cx="7010400" cy="1524000"/>
          </a:xfrm>
        </p:spPr>
        <p:txBody>
          <a:bodyPr/>
          <a:lstStyle/>
          <a:p>
            <a:pPr algn="ctr" eaLnBrk="1" hangingPunct="1"/>
            <a:r>
              <a:rPr lang="en-US" altLang="en-US" sz="4000" b="1" dirty="0">
                <a:latin typeface="Arial" panose="020B0604020202020204" pitchFamily="34" charset="0"/>
              </a:rPr>
              <a:t>QUESTIONS </a:t>
            </a:r>
            <a:endParaRPr lang="en-US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425 </a:t>
            </a:r>
          </a:p>
          <a:p>
            <a:pPr algn="l"/>
            <a:r>
              <a:rPr lang="en-US" dirty="0"/>
              <a:t>-Transformer KVA: 500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300689410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6A6A8A-7F86-444C-8D55-7534A0DFD2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427" y="0"/>
            <a:ext cx="4394678" cy="32960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C0F375-A9DC-4B10-914F-DB53307C63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38" y="0"/>
            <a:ext cx="2177318" cy="163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79DAD6-7214-43CD-9EEB-7F6FF2C3BE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515" y="-15015"/>
            <a:ext cx="4394678" cy="32960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059D3B-BD51-403F-9B90-CDF6A946008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38" y="3301608"/>
            <a:ext cx="2177318" cy="163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587364-9279-474F-AD56-B54A38CC4D5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9246" y="3439941"/>
            <a:ext cx="2966947" cy="22252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8823FF-E3E8-4D7B-9237-095B21558F8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682" y="3601360"/>
            <a:ext cx="2177318" cy="14076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F30C12-B45D-4311-A5FD-4CCA36749E1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083" y="1929145"/>
            <a:ext cx="1623934" cy="12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438</a:t>
            </a:r>
          </a:p>
          <a:p>
            <a:pPr algn="l"/>
            <a:r>
              <a:rPr lang="en-US" dirty="0"/>
              <a:t>-Transformer KVA:    </a:t>
            </a:r>
          </a:p>
          <a:p>
            <a:pPr algn="l"/>
            <a:r>
              <a:rPr lang="en-US" dirty="0"/>
              <a:t>-Location: </a:t>
            </a:r>
          </a:p>
          <a:p>
            <a:pPr algn="l"/>
            <a:r>
              <a:rPr lang="en-US" dirty="0"/>
              <a:t>-Notes: MTR#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FF4D6B-B76B-438D-9AD9-430B082B86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164" y="2657518"/>
            <a:ext cx="2653146" cy="1989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73FC6D-A0C9-462F-8137-61F792335C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9" y="0"/>
            <a:ext cx="2867891" cy="21509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376F14-D513-41B1-9543-3A251E35CE0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957" y="186956"/>
            <a:ext cx="5514321" cy="4135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B564FA-02BB-4563-B4AE-E6AEC42F38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6901" y="642983"/>
            <a:ext cx="3119680" cy="233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36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510 </a:t>
            </a:r>
          </a:p>
          <a:p>
            <a:pPr algn="l"/>
            <a:r>
              <a:rPr lang="en-US" dirty="0"/>
              <a:t>-Transformer KVA: 500   </a:t>
            </a:r>
          </a:p>
          <a:p>
            <a:pPr algn="l"/>
            <a:r>
              <a:rPr lang="en-US" dirty="0"/>
              <a:t>-Location: G8</a:t>
            </a:r>
          </a:p>
          <a:p>
            <a:pPr algn="l"/>
            <a:r>
              <a:rPr lang="en-US" dirty="0"/>
              <a:t>-Notes: MTR# 300689303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D049D-DB2F-4699-BD82-43ABFA3509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207683" cy="16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1BD384-7B11-48AB-B532-E51F8001CF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469" y="6913"/>
            <a:ext cx="2953062" cy="22147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0BA099-0FB8-4B0D-8813-C8767982CC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0088" y="2408426"/>
            <a:ext cx="3317823" cy="24883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232E38-E9EF-4193-9163-60B1E0F5C1C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9" y="1937751"/>
            <a:ext cx="2132974" cy="15997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62C8D8-9269-4710-A79A-E090DE26DF7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239" y="0"/>
            <a:ext cx="5509509" cy="41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8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F96BF8-CB4C-4923-BA05-011820616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469" y="5083509"/>
            <a:ext cx="6858000" cy="1655762"/>
          </a:xfrm>
          <a:ln w="190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-Building: 514</a:t>
            </a:r>
          </a:p>
          <a:p>
            <a:pPr algn="l"/>
            <a:r>
              <a:rPr lang="en-US" dirty="0"/>
              <a:t>-Transformer KVA: 300 </a:t>
            </a:r>
          </a:p>
          <a:p>
            <a:pPr algn="l"/>
            <a:r>
              <a:rPr lang="en-US" dirty="0"/>
              <a:t>-Location: G8 </a:t>
            </a:r>
          </a:p>
          <a:p>
            <a:pPr algn="l"/>
            <a:r>
              <a:rPr lang="en-US" dirty="0"/>
              <a:t>-Notes: MTR# 300689219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9AA3D6-0399-4380-A3C2-F0ADF514A7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116" y="283120"/>
            <a:ext cx="2894970" cy="2171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D16921-7773-4442-A40F-4D8A1A3DDD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60" y="283120"/>
            <a:ext cx="1824979" cy="13687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6FE9E4-D973-409F-8133-476CD1808A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087" y="205513"/>
            <a:ext cx="6041382" cy="45310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DBF7B1-5E6C-412E-8EC7-795789B4E9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80" y="2173388"/>
            <a:ext cx="2207684" cy="214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76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D9B13E34512A4B8FB44B7FA21899E5" ma:contentTypeVersion="" ma:contentTypeDescription="Create a new document." ma:contentTypeScope="" ma:versionID="0e909f3c1984919fa4195e534c1f17ec">
  <xsd:schema xmlns:xsd="http://www.w3.org/2001/XMLSchema" xmlns:xs="http://www.w3.org/2001/XMLSchema" xmlns:p="http://schemas.microsoft.com/office/2006/metadata/properties" xmlns:ns1="http://schemas.microsoft.com/sharepoint/v3" xmlns:ns2="b87148dc-7f09-42ef-a4b4-c9143d0c9fcd" xmlns:ns3="49f548ba-eaa1-4a9f-bb0b-75a2ff96dc07" targetNamespace="http://schemas.microsoft.com/office/2006/metadata/properties" ma:root="true" ma:fieldsID="4189c18de05898dc63ebba0187eefc5e" ns1:_="" ns2:_="" ns3:_="">
    <xsd:import namespace="http://schemas.microsoft.com/sharepoint/v3"/>
    <xsd:import namespace="b87148dc-7f09-42ef-a4b4-c9143d0c9fcd"/>
    <xsd:import namespace="49f548ba-eaa1-4a9f-bb0b-75a2ff96dc0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7148dc-7f09-42ef-a4b4-c9143d0c9fc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f548ba-eaa1-4a9f-bb0b-75a2ff96dc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64F65E2-5A03-4647-AB5E-333C95997107}"/>
</file>

<file path=customXml/itemProps2.xml><?xml version="1.0" encoding="utf-8"?>
<ds:datastoreItem xmlns:ds="http://schemas.openxmlformats.org/officeDocument/2006/customXml" ds:itemID="{804B1583-9453-4CF0-90C4-466F7E42951A}"/>
</file>

<file path=customXml/itemProps3.xml><?xml version="1.0" encoding="utf-8"?>
<ds:datastoreItem xmlns:ds="http://schemas.openxmlformats.org/officeDocument/2006/customXml" ds:itemID="{1009CBD5-ADF5-485F-9302-F5621BFE8A96}"/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1073</Words>
  <Application>Microsoft Office PowerPoint</Application>
  <PresentationFormat>Widescreen</PresentationFormat>
  <Paragraphs>232</Paragraphs>
  <Slides>58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Arial Black</vt:lpstr>
      <vt:lpstr>Calibri</vt:lpstr>
      <vt:lpstr>Calibri Light</vt:lpstr>
      <vt:lpstr>Office Theme</vt:lpstr>
      <vt:lpstr>Default Design</vt:lpstr>
      <vt:lpstr>Hurricane Florence Recovery USMC Base Camp Lejeune, NC  GCC MAC N62470-13-D-6020  Task Order N4008519F4464 Project 19-0022 Contract #19-0079 Title: Repair Medium Voltage Electrical Distribution System At Various Locations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 than 25 Years of Vision, Integrity, Results</vt:lpstr>
      <vt:lpstr>QUESTIONS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 Florence Recovery USMC Base Camp Lejeune, NC  GCC MAC N62470-13-D-6020  Task Order N4008519F4464 Project 19-0022 Contract #19-0079 Title: Repair Medium Voltage Electrical Distribution System At Various Locations</dc:title>
  <dc:creator>Paula Spears</dc:creator>
  <cp:lastModifiedBy>Paula Spears</cp:lastModifiedBy>
  <cp:revision>2</cp:revision>
  <dcterms:created xsi:type="dcterms:W3CDTF">2019-03-29T11:18:34Z</dcterms:created>
  <dcterms:modified xsi:type="dcterms:W3CDTF">2019-04-04T10:56:17Z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0x01010083D9B13E34512A4B8FB44B7FA21899E5</vt:lpwstr>
  </property>
</Properties>
</file>